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85" r:id="rId3"/>
    <p:sldId id="257" r:id="rId4"/>
    <p:sldId id="258" r:id="rId5"/>
    <p:sldId id="260" r:id="rId6"/>
    <p:sldId id="259" r:id="rId7"/>
    <p:sldId id="263" r:id="rId8"/>
    <p:sldId id="265" r:id="rId9"/>
    <p:sldId id="278" r:id="rId10"/>
    <p:sldId id="279" r:id="rId11"/>
    <p:sldId id="261" r:id="rId12"/>
    <p:sldId id="266" r:id="rId13"/>
    <p:sldId id="272" r:id="rId14"/>
    <p:sldId id="273" r:id="rId15"/>
    <p:sldId id="274" r:id="rId16"/>
    <p:sldId id="275" r:id="rId17"/>
    <p:sldId id="286" r:id="rId18"/>
    <p:sldId id="267" r:id="rId19"/>
    <p:sldId id="268" r:id="rId20"/>
    <p:sldId id="276" r:id="rId21"/>
    <p:sldId id="282" r:id="rId22"/>
    <p:sldId id="270" r:id="rId23"/>
    <p:sldId id="283" r:id="rId24"/>
    <p:sldId id="284" r:id="rId25"/>
    <p:sldId id="287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5nmLmYC8-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MpGzBEkpK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ço Reservado para Conteúdo 3" descr="www.fullofeyes.com&#10;">
            <a:extLst>
              <a:ext uri="{FF2B5EF4-FFF2-40B4-BE49-F238E27FC236}">
                <a16:creationId xmlns:a16="http://schemas.microsoft.com/office/drawing/2014/main" id="{0E21E968-E5A1-4BBF-B98E-98F2D89178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6201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431B264-051B-4589-813E-6B3ADCE3A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8494">
            <a:off x="8749957" y="356470"/>
            <a:ext cx="3193774" cy="200898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76F2B11-DB53-4D08-8D6F-8E244B99A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0815">
            <a:off x="8865705" y="2511619"/>
            <a:ext cx="3161194" cy="210746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10FD0A-0355-4491-8251-54A18A7B7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950" y="562755"/>
            <a:ext cx="6275558" cy="2982301"/>
          </a:xfrm>
        </p:spPr>
        <p:txBody>
          <a:bodyPr>
            <a:normAutofit/>
          </a:bodyPr>
          <a:lstStyle/>
          <a:p>
            <a:r>
              <a:rPr lang="pt-BR" dirty="0"/>
              <a:t>Amizade</a:t>
            </a:r>
            <a:br>
              <a:rPr lang="pt-BR" dirty="0"/>
            </a:br>
            <a:r>
              <a:rPr lang="pt-BR" sz="5000" dirty="0"/>
              <a:t>oportunidade para o exercício do amor cristão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DD2D8C0-8C04-4408-B8F4-ACB752D2C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0249">
            <a:off x="8896283" y="4516864"/>
            <a:ext cx="2901125" cy="21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01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E5AF8-13E4-4C84-B5F6-AB905B68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a amizade?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33A8E9-DCE7-42EB-845E-2E0E4B97C3A9}"/>
              </a:ext>
            </a:extLst>
          </p:cNvPr>
          <p:cNvSpPr txBox="1"/>
          <p:nvPr/>
        </p:nvSpPr>
        <p:spPr>
          <a:xfrm>
            <a:off x="4342457" y="3502809"/>
            <a:ext cx="3760304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/>
              <a:t>PESSOAS IMPERFEITAS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8C878A-1BF2-4CDE-8372-14FC0B7EC12B}"/>
              </a:ext>
            </a:extLst>
          </p:cNvPr>
          <p:cNvSpPr txBox="1"/>
          <p:nvPr/>
        </p:nvSpPr>
        <p:spPr>
          <a:xfrm>
            <a:off x="7960912" y="5053635"/>
            <a:ext cx="3631096" cy="6001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/>
              <a:t>AJUDA / AMPARO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3295EDA-1884-440F-9E76-1AF4C21EDF58}"/>
              </a:ext>
            </a:extLst>
          </p:cNvPr>
          <p:cNvSpPr txBox="1"/>
          <p:nvPr/>
        </p:nvSpPr>
        <p:spPr>
          <a:xfrm>
            <a:off x="344556" y="2299783"/>
            <a:ext cx="410817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ADMIRAÇÃO?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4DE82D2-995C-4867-837A-EF26403035FD}"/>
              </a:ext>
            </a:extLst>
          </p:cNvPr>
          <p:cNvSpPr txBox="1"/>
          <p:nvPr/>
        </p:nvSpPr>
        <p:spPr>
          <a:xfrm rot="19527442">
            <a:off x="3807747" y="3586310"/>
            <a:ext cx="4829724" cy="93871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500" b="1" dirty="0"/>
              <a:t>E A SOLIDÃO?</a:t>
            </a:r>
          </a:p>
        </p:txBody>
      </p:sp>
    </p:spTree>
    <p:extLst>
      <p:ext uri="{BB962C8B-B14F-4D97-AF65-F5344CB8AC3E}">
        <p14:creationId xmlns:p14="http://schemas.microsoft.com/office/powerpoint/2010/main" val="273941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CB406-BF3F-49A8-96FA-A05AD9F14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ículo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famoso...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684D23-8324-4F5D-ABAB-B4840F206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708030"/>
            <a:ext cx="9872871" cy="218401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t-BR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“O amigo ama em todo tempo, e na angústia nasce o irmão.”</a:t>
            </a:r>
          </a:p>
          <a:p>
            <a:pPr marL="45720" indent="0" algn="ctr">
              <a:buNone/>
            </a:pPr>
            <a:r>
              <a:rPr lang="pt-BR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(Provérbios 17.17)</a:t>
            </a:r>
          </a:p>
        </p:txBody>
      </p:sp>
    </p:spTree>
    <p:extLst>
      <p:ext uri="{BB962C8B-B14F-4D97-AF65-F5344CB8AC3E}">
        <p14:creationId xmlns:p14="http://schemas.microsoft.com/office/powerpoint/2010/main" val="343905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5FB996-D5A5-4006-9987-6187BB0F01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2203"/>
            <a:ext cx="14705264" cy="6858000"/>
          </a:xfrm>
          <a:prstGeom prst="rect">
            <a:avLst/>
          </a:prstGeom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E8DF47-0413-48DB-97E5-0D55D2DD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68923"/>
            <a:ext cx="9875520" cy="1356360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2714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5FB996-D5A5-4006-9987-6187BB0F01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4705264" cy="6858000"/>
          </a:xfrm>
          <a:prstGeom prst="rect">
            <a:avLst/>
          </a:prstGeom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E8DF47-0413-48DB-97E5-0D55D2DD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68923"/>
            <a:ext cx="9875520" cy="13563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F88DBF0-DDA1-4172-9EBD-EB2748E70396}"/>
              </a:ext>
            </a:extLst>
          </p:cNvPr>
          <p:cNvSpPr txBox="1"/>
          <p:nvPr/>
        </p:nvSpPr>
        <p:spPr>
          <a:xfrm>
            <a:off x="6411351" y="979362"/>
            <a:ext cx="5750169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dirty="0"/>
              <a:t>ABRAÃO E LÓ</a:t>
            </a:r>
          </a:p>
        </p:txBody>
      </p:sp>
    </p:spTree>
    <p:extLst>
      <p:ext uri="{BB962C8B-B14F-4D97-AF65-F5344CB8AC3E}">
        <p14:creationId xmlns:p14="http://schemas.microsoft.com/office/powerpoint/2010/main" val="42150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5FB996-D5A5-4006-9987-6187BB0F01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4705264" cy="6858000"/>
          </a:xfrm>
          <a:prstGeom prst="rect">
            <a:avLst/>
          </a:prstGeom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E8DF47-0413-48DB-97E5-0D55D2DD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68923"/>
            <a:ext cx="9875520" cy="13563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F88DBF0-DDA1-4172-9EBD-EB2748E70396}"/>
              </a:ext>
            </a:extLst>
          </p:cNvPr>
          <p:cNvSpPr txBox="1"/>
          <p:nvPr/>
        </p:nvSpPr>
        <p:spPr>
          <a:xfrm>
            <a:off x="6411351" y="979362"/>
            <a:ext cx="5750169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dirty="0"/>
              <a:t>ABRAÃO E LÓ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4BB38C2-5520-4203-82A7-44FB3EFB44A6}"/>
              </a:ext>
            </a:extLst>
          </p:cNvPr>
          <p:cNvSpPr txBox="1"/>
          <p:nvPr/>
        </p:nvSpPr>
        <p:spPr>
          <a:xfrm>
            <a:off x="988253" y="2535823"/>
            <a:ext cx="5750169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dirty="0"/>
              <a:t>RUTE E NOEMI</a:t>
            </a:r>
          </a:p>
        </p:txBody>
      </p:sp>
    </p:spTree>
    <p:extLst>
      <p:ext uri="{BB962C8B-B14F-4D97-AF65-F5344CB8AC3E}">
        <p14:creationId xmlns:p14="http://schemas.microsoft.com/office/powerpoint/2010/main" val="2030502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5FB996-D5A5-4006-9987-6187BB0F01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4705264" cy="6858000"/>
          </a:xfrm>
          <a:prstGeom prst="rect">
            <a:avLst/>
          </a:prstGeom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E8DF47-0413-48DB-97E5-0D55D2DD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68923"/>
            <a:ext cx="9875520" cy="13563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F88DBF0-DDA1-4172-9EBD-EB2748E70396}"/>
              </a:ext>
            </a:extLst>
          </p:cNvPr>
          <p:cNvSpPr txBox="1"/>
          <p:nvPr/>
        </p:nvSpPr>
        <p:spPr>
          <a:xfrm>
            <a:off x="6411351" y="979362"/>
            <a:ext cx="5750169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dirty="0"/>
              <a:t>ABRAÃO E LÓ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C6585B-B303-4A96-9161-8B909EB9AB43}"/>
              </a:ext>
            </a:extLst>
          </p:cNvPr>
          <p:cNvSpPr txBox="1"/>
          <p:nvPr/>
        </p:nvSpPr>
        <p:spPr>
          <a:xfrm>
            <a:off x="5495781" y="4031193"/>
            <a:ext cx="5750169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dirty="0"/>
              <a:t>DAVI E JÔNATAS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4BB38C2-5520-4203-82A7-44FB3EFB44A6}"/>
              </a:ext>
            </a:extLst>
          </p:cNvPr>
          <p:cNvSpPr txBox="1"/>
          <p:nvPr/>
        </p:nvSpPr>
        <p:spPr>
          <a:xfrm>
            <a:off x="988253" y="2535823"/>
            <a:ext cx="5750169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dirty="0"/>
              <a:t>RUTE E NOEMI</a:t>
            </a:r>
          </a:p>
        </p:txBody>
      </p:sp>
    </p:spTree>
    <p:extLst>
      <p:ext uri="{BB962C8B-B14F-4D97-AF65-F5344CB8AC3E}">
        <p14:creationId xmlns:p14="http://schemas.microsoft.com/office/powerpoint/2010/main" val="120497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5FB996-D5A5-4006-9987-6187BB0F01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4705264" cy="6858000"/>
          </a:xfrm>
          <a:prstGeom prst="rect">
            <a:avLst/>
          </a:prstGeom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E8DF47-0413-48DB-97E5-0D55D2DD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68923"/>
            <a:ext cx="9875520" cy="13563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F88DBF0-DDA1-4172-9EBD-EB2748E70396}"/>
              </a:ext>
            </a:extLst>
          </p:cNvPr>
          <p:cNvSpPr txBox="1"/>
          <p:nvPr/>
        </p:nvSpPr>
        <p:spPr>
          <a:xfrm>
            <a:off x="6411351" y="979362"/>
            <a:ext cx="5750169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dirty="0"/>
              <a:t>ABRAÃO E LÓ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C6585B-B303-4A96-9161-8B909EB9AB43}"/>
              </a:ext>
            </a:extLst>
          </p:cNvPr>
          <p:cNvSpPr txBox="1"/>
          <p:nvPr/>
        </p:nvSpPr>
        <p:spPr>
          <a:xfrm>
            <a:off x="5495781" y="4031193"/>
            <a:ext cx="5750169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dirty="0"/>
              <a:t>DAVI E JÔNATAS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8ED41D-C9A4-4173-A42D-19A91E3B9334}"/>
              </a:ext>
            </a:extLst>
          </p:cNvPr>
          <p:cNvSpPr txBox="1"/>
          <p:nvPr/>
        </p:nvSpPr>
        <p:spPr>
          <a:xfrm>
            <a:off x="661182" y="5526563"/>
            <a:ext cx="5750169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dirty="0"/>
              <a:t>PAULO E TIMÓTEO?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4BB38C2-5520-4203-82A7-44FB3EFB44A6}"/>
              </a:ext>
            </a:extLst>
          </p:cNvPr>
          <p:cNvSpPr txBox="1"/>
          <p:nvPr/>
        </p:nvSpPr>
        <p:spPr>
          <a:xfrm>
            <a:off x="988253" y="2535823"/>
            <a:ext cx="5750169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dirty="0"/>
              <a:t>RUTE E NOEMI</a:t>
            </a:r>
          </a:p>
        </p:txBody>
      </p:sp>
    </p:spTree>
    <p:extLst>
      <p:ext uri="{BB962C8B-B14F-4D97-AF65-F5344CB8AC3E}">
        <p14:creationId xmlns:p14="http://schemas.microsoft.com/office/powerpoint/2010/main" val="3741422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5FB996-D5A5-4006-9987-6187BB0F01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4705264" cy="6858000"/>
          </a:xfrm>
          <a:prstGeom prst="rect">
            <a:avLst/>
          </a:prstGeom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E8DF47-0413-48DB-97E5-0D55D2DD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68923"/>
            <a:ext cx="9875520" cy="135636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F88DBF0-DDA1-4172-9EBD-EB2748E70396}"/>
              </a:ext>
            </a:extLst>
          </p:cNvPr>
          <p:cNvSpPr txBox="1"/>
          <p:nvPr/>
        </p:nvSpPr>
        <p:spPr>
          <a:xfrm>
            <a:off x="6411351" y="979362"/>
            <a:ext cx="5750169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dirty="0"/>
              <a:t>ABRAÃO E LÓ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C6585B-B303-4A96-9161-8B909EB9AB43}"/>
              </a:ext>
            </a:extLst>
          </p:cNvPr>
          <p:cNvSpPr txBox="1"/>
          <p:nvPr/>
        </p:nvSpPr>
        <p:spPr>
          <a:xfrm>
            <a:off x="5495781" y="4031193"/>
            <a:ext cx="5750169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dirty="0"/>
              <a:t>DAVI E JÔNATAS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8ED41D-C9A4-4173-A42D-19A91E3B9334}"/>
              </a:ext>
            </a:extLst>
          </p:cNvPr>
          <p:cNvSpPr txBox="1"/>
          <p:nvPr/>
        </p:nvSpPr>
        <p:spPr>
          <a:xfrm>
            <a:off x="661182" y="5526563"/>
            <a:ext cx="5750169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b="1" u="sng" dirty="0">
                <a:solidFill>
                  <a:srgbClr val="FF0000"/>
                </a:solidFill>
              </a:rPr>
              <a:t>PAULO</a:t>
            </a:r>
            <a:r>
              <a:rPr lang="pt-BR" sz="4500" dirty="0"/>
              <a:t> E TIMÓTEO?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4BB38C2-5520-4203-82A7-44FB3EFB44A6}"/>
              </a:ext>
            </a:extLst>
          </p:cNvPr>
          <p:cNvSpPr txBox="1"/>
          <p:nvPr/>
        </p:nvSpPr>
        <p:spPr>
          <a:xfrm>
            <a:off x="988253" y="2535823"/>
            <a:ext cx="5750169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dirty="0"/>
              <a:t>RUTE E NOEMI</a:t>
            </a:r>
          </a:p>
        </p:txBody>
      </p:sp>
    </p:spTree>
    <p:extLst>
      <p:ext uri="{BB962C8B-B14F-4D97-AF65-F5344CB8AC3E}">
        <p14:creationId xmlns:p14="http://schemas.microsoft.com/office/powerpoint/2010/main" val="472749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D117C57-F395-4520-80C2-B38484B082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3102" y="897784"/>
            <a:ext cx="4715315" cy="47153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F93759-E98D-453B-99C9-4B4FF173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7985B6-9626-44BE-9555-F068A10D5F44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73212">
            <a:off x="1127307" y="5282598"/>
            <a:ext cx="9872871" cy="8546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t-BR" sz="5500" b="1" dirty="0"/>
              <a:t>VERDADE E AMIZADE?</a:t>
            </a:r>
          </a:p>
        </p:txBody>
      </p:sp>
    </p:spTree>
    <p:extLst>
      <p:ext uri="{BB962C8B-B14F-4D97-AF65-F5344CB8AC3E}">
        <p14:creationId xmlns:p14="http://schemas.microsoft.com/office/powerpoint/2010/main" val="4249771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624773-80A8-4F89-97D9-BF145693D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t-BR">
                <a:hlinkClick r:id="rId2"/>
              </a:rPr>
              <a:t>https://www.youtube.com/watch?v=95nmLmYC8-w</a:t>
            </a:r>
            <a:endParaRPr lang="pt-BR"/>
          </a:p>
          <a:p>
            <a:pPr marL="45720" indent="0">
              <a:buNone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57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0FD0A-0355-4491-8251-54A18A7B7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331304"/>
            <a:ext cx="9966960" cy="3477152"/>
          </a:xfrm>
        </p:spPr>
        <p:txBody>
          <a:bodyPr>
            <a:normAutofit/>
          </a:bodyPr>
          <a:lstStyle/>
          <a:p>
            <a:r>
              <a:rPr lang="pt-BR" dirty="0"/>
              <a:t>Amizade</a:t>
            </a:r>
            <a:br>
              <a:rPr lang="pt-BR" dirty="0"/>
            </a:br>
            <a:r>
              <a:rPr lang="pt-BR" sz="5000" dirty="0"/>
              <a:t>oportunidade para o exercício do amor cristão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93BAEF-4F66-439B-BAFF-58D413759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925905"/>
            <a:ext cx="8767860" cy="1388165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COMUNIDADE EVANGÉLICA LUTERANA CONCÓRDIA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Cesar Motta Rios</a:t>
            </a:r>
          </a:p>
        </p:txBody>
      </p:sp>
    </p:spTree>
    <p:extLst>
      <p:ext uri="{BB962C8B-B14F-4D97-AF65-F5344CB8AC3E}">
        <p14:creationId xmlns:p14="http://schemas.microsoft.com/office/powerpoint/2010/main" val="248553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FDF83F-5F81-4926-B341-CEE702263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803" y="3123028"/>
            <a:ext cx="9872871" cy="33199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você insiste em classificar</a:t>
            </a:r>
            <a:b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Meu comportamento de </a:t>
            </a:r>
            <a:r>
              <a:rPr lang="pt-BR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anti-musical</a:t>
            </a:r>
            <a:b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mesmo mentindo devo argumentar</a:t>
            </a:r>
            <a:b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isso é bossa-nova, isso é muito natural</a:t>
            </a:r>
            <a:b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você não sabe nem sequer pressente</a:t>
            </a:r>
            <a:b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que os desafinados também têm um coração</a:t>
            </a:r>
            <a:endParaRPr lang="pt-B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448CF5-9ACD-4DC2-BA2D-A1F66959AE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</a:blip>
          <a:stretch>
            <a:fillRect/>
          </a:stretch>
        </p:blipFill>
        <p:spPr>
          <a:xfrm>
            <a:off x="3489019" y="270694"/>
            <a:ext cx="8432178" cy="516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4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FDF83F-5F81-4926-B341-CEE702263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803" y="3123028"/>
            <a:ext cx="9872871" cy="33199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você insiste em classificar</a:t>
            </a:r>
            <a:b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Meu comportamento de </a:t>
            </a:r>
            <a:r>
              <a:rPr lang="pt-BR" sz="3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anti-musical</a:t>
            </a:r>
            <a:b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mesmo mentindo devo argumentar</a:t>
            </a:r>
            <a:b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isso é bossa-nova, isso é muito natural</a:t>
            </a:r>
            <a:b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você não sabe nem sequer pressente</a:t>
            </a:r>
            <a:b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que os desafinados também têm um coração</a:t>
            </a:r>
            <a:endParaRPr lang="pt-B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448CF5-9ACD-4DC2-BA2D-A1F66959AE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</a:blip>
          <a:stretch>
            <a:fillRect/>
          </a:stretch>
        </p:blipFill>
        <p:spPr>
          <a:xfrm>
            <a:off x="3489019" y="270694"/>
            <a:ext cx="8432178" cy="516306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4BAC0F2-B5B5-4F5B-AE3F-CABFDBC634B0}"/>
              </a:ext>
            </a:extLst>
          </p:cNvPr>
          <p:cNvSpPr txBox="1"/>
          <p:nvPr/>
        </p:nvSpPr>
        <p:spPr>
          <a:xfrm rot="20314019">
            <a:off x="2760056" y="3002274"/>
            <a:ext cx="6414868" cy="16158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/>
              <a:t>A FORMA COMO A OUTRA PESSOA RECEBE A VERDADE É IMPORTANTE?</a:t>
            </a:r>
          </a:p>
        </p:txBody>
      </p:sp>
    </p:spTree>
    <p:extLst>
      <p:ext uri="{BB962C8B-B14F-4D97-AF65-F5344CB8AC3E}">
        <p14:creationId xmlns:p14="http://schemas.microsoft.com/office/powerpoint/2010/main" val="1412014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95BFC3-8ACD-46B2-9EB0-90A4007AC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409700"/>
            <a:ext cx="987287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“Falando a verdade com amor” (Efésios 4.15).</a:t>
            </a:r>
          </a:p>
          <a:p>
            <a:pPr marL="45720" indent="0">
              <a:buNone/>
            </a:pPr>
            <a:endParaRPr lang="pt-B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verdade que é permitido comer de tudo, mas... (Romanos 14).</a:t>
            </a:r>
          </a:p>
          <a:p>
            <a:pPr marL="45720" indent="0">
              <a:buNone/>
            </a:pPr>
            <a:endParaRPr lang="pt-B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os pecados dos outros? (1 João 5.6)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2151CB-E34A-44D9-9997-AD302586BB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667000" y="1143000"/>
            <a:ext cx="6858000" cy="4572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36030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9188B1BD-4342-4F5A-9AB1-0E4CC96531EE}"/>
              </a:ext>
            </a:extLst>
          </p:cNvPr>
          <p:cNvSpPr/>
          <p:nvPr/>
        </p:nvSpPr>
        <p:spPr>
          <a:xfrm>
            <a:off x="1173480" y="1659987"/>
            <a:ext cx="5036233" cy="4783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sz="25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sz="2500" b="1" dirty="0">
                <a:solidFill>
                  <a:schemeClr val="accent6">
                    <a:lumMod val="50000"/>
                  </a:schemeClr>
                </a:solidFill>
              </a:rPr>
              <a:t>OUTROS</a:t>
            </a:r>
            <a:r>
              <a:rPr lang="pt-BR" sz="2500" dirty="0"/>
              <a:t> </a:t>
            </a:r>
            <a:r>
              <a:rPr lang="pt-BR" sz="2500" b="1" dirty="0">
                <a:solidFill>
                  <a:schemeClr val="accent6">
                    <a:lumMod val="50000"/>
                  </a:schemeClr>
                </a:solidFill>
              </a:rPr>
              <a:t>RELACIONAMENTOS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609CE0-1014-4ED7-9EA0-7F447791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começo, um treinamento...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CE113A6-387A-4F20-BCA1-BDA97067B84A}"/>
              </a:ext>
            </a:extLst>
          </p:cNvPr>
          <p:cNvSpPr/>
          <p:nvPr/>
        </p:nvSpPr>
        <p:spPr>
          <a:xfrm>
            <a:off x="1584959" y="2277207"/>
            <a:ext cx="2311791" cy="2303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/>
              <a:t>AMIZADE</a:t>
            </a:r>
          </a:p>
        </p:txBody>
      </p:sp>
    </p:spTree>
    <p:extLst>
      <p:ext uri="{BB962C8B-B14F-4D97-AF65-F5344CB8AC3E}">
        <p14:creationId xmlns:p14="http://schemas.microsoft.com/office/powerpoint/2010/main" val="2206385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9188B1BD-4342-4F5A-9AB1-0E4CC96531EE}"/>
              </a:ext>
            </a:extLst>
          </p:cNvPr>
          <p:cNvSpPr/>
          <p:nvPr/>
        </p:nvSpPr>
        <p:spPr>
          <a:xfrm>
            <a:off x="1173480" y="1659987"/>
            <a:ext cx="5036233" cy="4783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sz="25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sz="2500" b="1" dirty="0">
                <a:solidFill>
                  <a:schemeClr val="accent6">
                    <a:lumMod val="50000"/>
                  </a:schemeClr>
                </a:solidFill>
              </a:rPr>
              <a:t>OUTROS</a:t>
            </a:r>
            <a:r>
              <a:rPr lang="pt-BR" sz="2500" dirty="0"/>
              <a:t> </a:t>
            </a:r>
            <a:r>
              <a:rPr lang="pt-BR" sz="2500" b="1" dirty="0">
                <a:solidFill>
                  <a:schemeClr val="accent6">
                    <a:lumMod val="50000"/>
                  </a:schemeClr>
                </a:solidFill>
              </a:rPr>
              <a:t>RELACIONAMENTOS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609CE0-1014-4ED7-9EA0-7F447791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começo, um treinamento...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CE113A6-387A-4F20-BCA1-BDA97067B84A}"/>
              </a:ext>
            </a:extLst>
          </p:cNvPr>
          <p:cNvSpPr/>
          <p:nvPr/>
        </p:nvSpPr>
        <p:spPr>
          <a:xfrm>
            <a:off x="1584959" y="2277207"/>
            <a:ext cx="2311791" cy="2303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/>
              <a:t>AMIZADE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86F8E39-6D6B-4EB4-8286-63DAB4D6C822}"/>
              </a:ext>
            </a:extLst>
          </p:cNvPr>
          <p:cNvSpPr txBox="1"/>
          <p:nvPr/>
        </p:nvSpPr>
        <p:spPr>
          <a:xfrm>
            <a:off x="6621192" y="2466445"/>
            <a:ext cx="50362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Alegrem-se com os que se alegram; chorem com os que choram.</a:t>
            </a:r>
          </a:p>
          <a:p>
            <a:pPr algn="ctr"/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(Romanos 12.15)</a:t>
            </a:r>
          </a:p>
        </p:txBody>
      </p:sp>
    </p:spTree>
    <p:extLst>
      <p:ext uri="{BB962C8B-B14F-4D97-AF65-F5344CB8AC3E}">
        <p14:creationId xmlns:p14="http://schemas.microsoft.com/office/powerpoint/2010/main" val="4112645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9188B1BD-4342-4F5A-9AB1-0E4CC96531EE}"/>
              </a:ext>
            </a:extLst>
          </p:cNvPr>
          <p:cNvSpPr/>
          <p:nvPr/>
        </p:nvSpPr>
        <p:spPr>
          <a:xfrm>
            <a:off x="1173480" y="1659987"/>
            <a:ext cx="5036233" cy="4783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sz="25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sz="2500" b="1" dirty="0">
                <a:solidFill>
                  <a:schemeClr val="accent6">
                    <a:lumMod val="50000"/>
                  </a:schemeClr>
                </a:solidFill>
              </a:rPr>
              <a:t>OUTROS</a:t>
            </a:r>
            <a:r>
              <a:rPr lang="pt-BR" sz="2500" dirty="0"/>
              <a:t> </a:t>
            </a:r>
            <a:r>
              <a:rPr lang="pt-BR" sz="2500" b="1" dirty="0">
                <a:solidFill>
                  <a:schemeClr val="accent6">
                    <a:lumMod val="50000"/>
                  </a:schemeClr>
                </a:solidFill>
              </a:rPr>
              <a:t>RELACIONAMENTOS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609CE0-1014-4ED7-9EA0-7F447791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começo, um treinamento...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CE113A6-387A-4F20-BCA1-BDA97067B84A}"/>
              </a:ext>
            </a:extLst>
          </p:cNvPr>
          <p:cNvSpPr/>
          <p:nvPr/>
        </p:nvSpPr>
        <p:spPr>
          <a:xfrm>
            <a:off x="1584959" y="2277207"/>
            <a:ext cx="2311791" cy="2303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/>
              <a:t>AMIZADE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86F8E39-6D6B-4EB4-8286-63DAB4D6C822}"/>
              </a:ext>
            </a:extLst>
          </p:cNvPr>
          <p:cNvSpPr txBox="1"/>
          <p:nvPr/>
        </p:nvSpPr>
        <p:spPr>
          <a:xfrm>
            <a:off x="6621192" y="2466445"/>
            <a:ext cx="50362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Alegrem-se com os que se alegram; chorem com os que choram.</a:t>
            </a:r>
          </a:p>
          <a:p>
            <a:pPr algn="ctr"/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(Romanos 12.15)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0927FE-8800-428E-9DE9-AC8C448C054E}"/>
              </a:ext>
            </a:extLst>
          </p:cNvPr>
          <p:cNvSpPr txBox="1"/>
          <p:nvPr/>
        </p:nvSpPr>
        <p:spPr>
          <a:xfrm rot="20277835">
            <a:off x="6940645" y="3659079"/>
            <a:ext cx="4397328" cy="7848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rgbClr val="7030A0"/>
                </a:solidFill>
              </a:rPr>
              <a:t>OU UMA FUGA?</a:t>
            </a:r>
          </a:p>
        </p:txBody>
      </p:sp>
    </p:spTree>
    <p:extLst>
      <p:ext uri="{BB962C8B-B14F-4D97-AF65-F5344CB8AC3E}">
        <p14:creationId xmlns:p14="http://schemas.microsoft.com/office/powerpoint/2010/main" val="3194235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8EA8B-48D4-43DE-9F6C-249F1002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“amigo da humanidade”</a:t>
            </a:r>
          </a:p>
        </p:txBody>
      </p:sp>
      <p:pic>
        <p:nvPicPr>
          <p:cNvPr id="4" name="Espaço Reservado para Conteúdo 3" descr="www.fullofeyes.com&#10;">
            <a:extLst>
              <a:ext uri="{FF2B5EF4-FFF2-40B4-BE49-F238E27FC236}">
                <a16:creationId xmlns:a16="http://schemas.microsoft.com/office/drawing/2014/main" id="{18E2FDBE-8E12-4680-867A-9843C20D4F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838" y="1965960"/>
            <a:ext cx="6311843" cy="44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5E197550-F762-41E5-8F68-3431CB26E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867" y="714190"/>
            <a:ext cx="7714265" cy="5429619"/>
          </a:xfrm>
        </p:spPr>
      </p:pic>
    </p:spTree>
    <p:extLst>
      <p:ext uri="{BB962C8B-B14F-4D97-AF65-F5344CB8AC3E}">
        <p14:creationId xmlns:p14="http://schemas.microsoft.com/office/powerpoint/2010/main" val="37780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211E32-EEE5-44AC-B596-36803ED46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pt-BR" dirty="0">
                <a:hlinkClick r:id="rId2"/>
              </a:rPr>
              <a:t>https://www.youtube.com/watch?v=aMpGzBEkpKk</a:t>
            </a:r>
            <a:endParaRPr lang="pt-BR" dirty="0"/>
          </a:p>
          <a:p>
            <a:pPr marL="45720" indent="0">
              <a:buNone/>
            </a:pPr>
            <a:endParaRPr lang="pt-BR" dirty="0"/>
          </a:p>
          <a:p>
            <a:pPr marL="45720" indent="0">
              <a:buNone/>
            </a:pPr>
            <a:r>
              <a:rPr lang="pt-BR" dirty="0"/>
              <a:t>(Na versão de apresentação, deixei o vídeo aqui. Para divulgar no blog, só com o link.)</a:t>
            </a:r>
          </a:p>
        </p:txBody>
      </p:sp>
    </p:spTree>
    <p:extLst>
      <p:ext uri="{BB962C8B-B14F-4D97-AF65-F5344CB8AC3E}">
        <p14:creationId xmlns:p14="http://schemas.microsoft.com/office/powerpoint/2010/main" val="272591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CDA8766-686E-412E-B0FC-50CCF60958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1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1235" y="1424999"/>
            <a:ext cx="4259157" cy="5153887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207AE5-805A-48B6-A1E6-737EB478C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08" y="919369"/>
            <a:ext cx="10283229" cy="5368889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você faria se eu cantasse fora do tom?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se levantaria e iria embora?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Empreste-me seus ouvidos e eu cantarei uma canção pra você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vou tentar não cantar desafinado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 baby, eu fico por perto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 uma pequena ajuda de meus amigos)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 que eu preciso é de meus companheiros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(Tentar com uma pequena ajuda de meus amigos)...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381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E5AF8-13E4-4C84-B5F6-AB905B68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a amizade?</a:t>
            </a:r>
          </a:p>
        </p:txBody>
      </p:sp>
    </p:spTree>
    <p:extLst>
      <p:ext uri="{BB962C8B-B14F-4D97-AF65-F5344CB8AC3E}">
        <p14:creationId xmlns:p14="http://schemas.microsoft.com/office/powerpoint/2010/main" val="417173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E5AF8-13E4-4C84-B5F6-AB905B68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a amizade?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3295EDA-1884-440F-9E76-1AF4C21EDF58}"/>
              </a:ext>
            </a:extLst>
          </p:cNvPr>
          <p:cNvSpPr txBox="1"/>
          <p:nvPr/>
        </p:nvSpPr>
        <p:spPr>
          <a:xfrm>
            <a:off x="344556" y="2299783"/>
            <a:ext cx="410817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ADMIRAÇÃO?</a:t>
            </a:r>
          </a:p>
        </p:txBody>
      </p:sp>
    </p:spTree>
    <p:extLst>
      <p:ext uri="{BB962C8B-B14F-4D97-AF65-F5344CB8AC3E}">
        <p14:creationId xmlns:p14="http://schemas.microsoft.com/office/powerpoint/2010/main" val="401071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E5AF8-13E4-4C84-B5F6-AB905B68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a amizade?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33A8E9-DCE7-42EB-845E-2E0E4B97C3A9}"/>
              </a:ext>
            </a:extLst>
          </p:cNvPr>
          <p:cNvSpPr txBox="1"/>
          <p:nvPr/>
        </p:nvSpPr>
        <p:spPr>
          <a:xfrm>
            <a:off x="4342457" y="3502809"/>
            <a:ext cx="3760304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/>
              <a:t>PESSOAS IMPERFEITAS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3295EDA-1884-440F-9E76-1AF4C21EDF58}"/>
              </a:ext>
            </a:extLst>
          </p:cNvPr>
          <p:cNvSpPr txBox="1"/>
          <p:nvPr/>
        </p:nvSpPr>
        <p:spPr>
          <a:xfrm>
            <a:off x="344556" y="2299783"/>
            <a:ext cx="410817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ADMIRAÇÃO?</a:t>
            </a:r>
          </a:p>
        </p:txBody>
      </p:sp>
    </p:spTree>
    <p:extLst>
      <p:ext uri="{BB962C8B-B14F-4D97-AF65-F5344CB8AC3E}">
        <p14:creationId xmlns:p14="http://schemas.microsoft.com/office/powerpoint/2010/main" val="363348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E5AF8-13E4-4C84-B5F6-AB905B68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a amizade?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33A8E9-DCE7-42EB-845E-2E0E4B97C3A9}"/>
              </a:ext>
            </a:extLst>
          </p:cNvPr>
          <p:cNvSpPr txBox="1"/>
          <p:nvPr/>
        </p:nvSpPr>
        <p:spPr>
          <a:xfrm>
            <a:off x="4342457" y="3502809"/>
            <a:ext cx="3760304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/>
              <a:t>PESSOAS IMPERFEITAS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8C878A-1BF2-4CDE-8372-14FC0B7EC12B}"/>
              </a:ext>
            </a:extLst>
          </p:cNvPr>
          <p:cNvSpPr txBox="1"/>
          <p:nvPr/>
        </p:nvSpPr>
        <p:spPr>
          <a:xfrm>
            <a:off x="7960912" y="5053635"/>
            <a:ext cx="3631096" cy="6001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300" b="1" dirty="0"/>
              <a:t>AJUDA / AMPARO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3295EDA-1884-440F-9E76-1AF4C21EDF58}"/>
              </a:ext>
            </a:extLst>
          </p:cNvPr>
          <p:cNvSpPr txBox="1"/>
          <p:nvPr/>
        </p:nvSpPr>
        <p:spPr>
          <a:xfrm>
            <a:off x="344556" y="2299783"/>
            <a:ext cx="410817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ADMIRAÇÃO?</a:t>
            </a:r>
          </a:p>
        </p:txBody>
      </p:sp>
    </p:spTree>
    <p:extLst>
      <p:ext uri="{BB962C8B-B14F-4D97-AF65-F5344CB8AC3E}">
        <p14:creationId xmlns:p14="http://schemas.microsoft.com/office/powerpoint/2010/main" val="2596115244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3650</TotalTime>
  <Words>346</Words>
  <Application>Microsoft Office PowerPoint</Application>
  <PresentationFormat>Widescreen</PresentationFormat>
  <Paragraphs>100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Corbel</vt:lpstr>
      <vt:lpstr>Base</vt:lpstr>
      <vt:lpstr>Amizade oportunidade para o exercício do amor cristão</vt:lpstr>
      <vt:lpstr>Amizade oportunidade para o exercício do amor cristão</vt:lpstr>
      <vt:lpstr>Apresentação do PowerPoint</vt:lpstr>
      <vt:lpstr>Apresentação do PowerPoint</vt:lpstr>
      <vt:lpstr>Apresentação do PowerPoint</vt:lpstr>
      <vt:lpstr>O que é a amizade?</vt:lpstr>
      <vt:lpstr>O que é a amizade?</vt:lpstr>
      <vt:lpstr>O que é a amizade?</vt:lpstr>
      <vt:lpstr>O que é a amizade?</vt:lpstr>
      <vt:lpstr>O que é a amizade?</vt:lpstr>
      <vt:lpstr>Versículo famoso...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Um começo, um treinamento...</vt:lpstr>
      <vt:lpstr>Um começo, um treinamento...</vt:lpstr>
      <vt:lpstr>Um começo, um treinamento...</vt:lpstr>
      <vt:lpstr>O “amigo da humanidade”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Amizade: oportunidade para a vivência do amor cristão</dc:title>
  <dc:creator>Cesar Rios</dc:creator>
  <cp:lastModifiedBy>Cesar Rios</cp:lastModifiedBy>
  <cp:revision>40</cp:revision>
  <dcterms:created xsi:type="dcterms:W3CDTF">2019-02-26T12:59:24Z</dcterms:created>
  <dcterms:modified xsi:type="dcterms:W3CDTF">2019-03-09T02:38:25Z</dcterms:modified>
</cp:coreProperties>
</file>